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User\Downloads\Жила-была Спичка 1 (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39"/>
          <a:stretch/>
        </p:blipFill>
        <p:spPr bwMode="auto">
          <a:xfrm rot="5400000">
            <a:off x="1331640" y="-963488"/>
            <a:ext cx="6480720" cy="87849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8746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35" b="50830"/>
          <a:stretch/>
        </p:blipFill>
        <p:spPr bwMode="auto">
          <a:xfrm>
            <a:off x="251520" y="188640"/>
            <a:ext cx="8712968" cy="64807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659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54" b="1453"/>
          <a:stretch/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8962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8" b="47321"/>
          <a:stretch/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6051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86" r="1423"/>
          <a:stretch/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8119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1 (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" r="49363"/>
          <a:stretch/>
        </p:blipFill>
        <p:spPr bwMode="auto">
          <a:xfrm rot="16200000">
            <a:off x="1406548" y="-960588"/>
            <a:ext cx="6402911" cy="87129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1778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8" b="51804"/>
          <a:stretch/>
        </p:blipFill>
        <p:spPr bwMode="auto">
          <a:xfrm>
            <a:off x="179512" y="332656"/>
            <a:ext cx="8784976" cy="619268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9785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5" t="49257" b="1336"/>
          <a:stretch/>
        </p:blipFill>
        <p:spPr bwMode="auto">
          <a:xfrm>
            <a:off x="179512" y="260648"/>
            <a:ext cx="8856984" cy="6336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8227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23" b="50633"/>
          <a:stretch/>
        </p:blipFill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518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67"/>
          <a:stretch/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9576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0" b="51168"/>
          <a:stretch/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01243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1" r="1915"/>
          <a:stretch/>
        </p:blipFill>
        <p:spPr bwMode="auto">
          <a:xfrm>
            <a:off x="251520" y="188640"/>
            <a:ext cx="8640960" cy="63367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8179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2" b="49894"/>
          <a:stretch/>
        </p:blipFill>
        <p:spPr bwMode="auto">
          <a:xfrm>
            <a:off x="251520" y="188640"/>
            <a:ext cx="8640960" cy="64807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7577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Жила-была Спичка 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68" r="2637"/>
          <a:stretch/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75820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2019-02-20T15:09:48Z</dcterms:created>
  <dcterms:modified xsi:type="dcterms:W3CDTF">2019-02-20T15:24:52Z</dcterms:modified>
</cp:coreProperties>
</file>