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ownloads\Жила-была Спичка 1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9"/>
          <a:stretch/>
        </p:blipFill>
        <p:spPr bwMode="auto">
          <a:xfrm rot="5400000">
            <a:off x="1331640" y="-963488"/>
            <a:ext cx="6480720" cy="8784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874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5" b="50830"/>
          <a:stretch/>
        </p:blipFill>
        <p:spPr bwMode="auto">
          <a:xfrm>
            <a:off x="251520" y="188640"/>
            <a:ext cx="8712968" cy="648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65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4" b="1453"/>
          <a:stretch/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96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" b="47321"/>
          <a:stretch/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05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6" r="1423"/>
          <a:stretch/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11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1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" r="49363"/>
          <a:stretch/>
        </p:blipFill>
        <p:spPr bwMode="auto">
          <a:xfrm rot="16200000">
            <a:off x="1406548" y="-960588"/>
            <a:ext cx="6402911" cy="8712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7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 b="51804"/>
          <a:stretch/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85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49257" b="1336"/>
          <a:stretch/>
        </p:blipFill>
        <p:spPr bwMode="auto">
          <a:xfrm>
            <a:off x="179512" y="260648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22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3" b="50633"/>
          <a:stretch/>
        </p:blipFill>
        <p:spPr bwMode="auto">
          <a:xfrm>
            <a:off x="179512" y="260648"/>
            <a:ext cx="8784976" cy="6336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18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57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 b="51168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124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1" r="1915"/>
          <a:stretch/>
        </p:blipFill>
        <p:spPr bwMode="auto">
          <a:xfrm>
            <a:off x="251520" y="188640"/>
            <a:ext cx="8640960" cy="6336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17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 b="49894"/>
          <a:stretch/>
        </p:blipFill>
        <p:spPr bwMode="auto">
          <a:xfrm>
            <a:off x="251520" y="188640"/>
            <a:ext cx="8640960" cy="648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757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Жила-была Спичка 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8" r="2637"/>
          <a:stretch/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582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2019-02-20T15:09:48Z</dcterms:created>
  <dcterms:modified xsi:type="dcterms:W3CDTF">2019-02-20T15:24:52Z</dcterms:modified>
</cp:coreProperties>
</file>